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72612A-4E34-48DB-952D-E88F0FC79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5BD6CB-14CC-4840-85FA-5CC849BFD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F34F3F-7610-4BAD-899F-FB8723F69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3722C1-4D76-465B-9B64-3F726E24C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D9DBE81-F495-4243-84E0-A2788421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04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89673-8B8C-42BB-990F-D52CDD83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0A4EB7B-D8E4-46E1-B97A-6428AE05A2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D52FFA-B152-49B1-960D-ACF7C30F5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AF7ECE-0B67-4E63-9232-ACE4D23A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A65C78-6BAF-4A7F-8B79-FCEB5D9A4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088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FF82482-B55C-429F-A1FE-5A1F3F4873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168E8B-2EA3-4A13-A839-22330C373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D18C7F-176E-401A-AC39-EF7A1198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F79EF1-8E74-4EE7-B9CE-464C405D1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5383A7-7DB4-42E1-A145-9541A6DB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46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1DFA51-ADE2-4CE7-BBE5-8EE80F693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F994E7-C6F6-4395-A05B-6AF1E1D7B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BA4CF8-0E6D-4378-87D9-C71FCAD19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DF858A-AABD-49AA-8CFE-DB3E1CB18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D61766E-3736-487C-9369-CBD447A9F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543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6359B-52DA-4D3D-918A-59B29B564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DFDA040-ABC5-4688-9F3B-1F82E4CEB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C399EA0-B20B-4F0D-97C1-0DF68FAB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8150090-5B0C-4F7E-BA7B-2B9A72E4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B3A1245-903F-499D-8C13-C874434D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114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E3EA60-EA29-48E4-80E6-AABC06FEE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91BE9D-F456-400D-ABD0-E8CDD4A76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34C840A-0721-4D6E-8EBA-5DC2BEFA9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1A061BA-9C12-4649-91DC-6BB9718E1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27572AA-D141-4CC9-98EA-8AFDD58A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B7A1844-5FE3-4D30-8D78-E86DE81AC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29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5DCD53-85EA-4B6D-8A78-E490DE675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09FFBFD-DC4B-4FB7-AAB4-05254F190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D12B55D-FB56-483E-9704-2B56FB2B7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CF005DC-3504-4C1A-9264-E49A152C9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3D900F0-7F41-4C18-8375-813BFE772F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37FB01B-544C-4AB8-A82A-3845C5B4A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AC67BA1-B680-4F46-B087-2CA6678E5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BF9BD63-AB86-4EF6-800E-09BEF603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86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72EF1E-363D-406A-80FC-23C12B285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05361A-0D7A-474F-881B-8A28BBB60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53DFE0D-D133-4CF1-8C56-A0A301220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039F9EB-F040-4CD8-B98C-C08D52454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976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4B37F4D-AB81-4C0D-BF17-2C0664705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6FB6AA5-2904-4CD3-A007-157FC7F5A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4987DD6-1747-4EEB-8D8A-5F0AE2A1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12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E19F96-235E-48E4-B0FA-2D9915FBD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6A96A3-FB65-4994-A844-297AA15DE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DFE9BDC-C61A-4E2C-9D09-B377A4668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CD989B8-EA09-4815-8A2F-5426625F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EDC1CA8-F2FB-4865-98AC-A5CD97002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3D776DD-3B65-4359-BE9C-67FDF2713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5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26DEC-0153-445D-B821-248982E4F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F0B9C4D-75D4-49C9-AD52-1FD208AA6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8014FC-BB2D-48C7-8EA6-BCCAA54C7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D22A6BA-43D5-4853-88E9-32F6473D2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240D45D-8F6D-4128-A5F2-97FD7ABE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4D7186B-5678-4941-8B9A-69019CE8C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778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5A26F11-5F0C-4DA2-AE12-55FDF9120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420EBCE-4B55-46EE-843E-00E5B86E8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0C07F61-15B8-4934-9715-4F7B6418D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CA9F9-3776-4577-B831-C23503CBC513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DEC54D8-78E7-466D-B167-DF34356923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43E38-49E2-4F4A-95BD-684D4C4B4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007F7-A4C4-45E5-B8DB-2E6A77D84D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949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227BDDC-3138-421A-AC1B-7E03C9FB0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467" y="304800"/>
            <a:ext cx="11150599" cy="6273800"/>
          </a:xfrm>
        </p:spPr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EXPLICAÇÃO DO PROBLEMA </a:t>
            </a: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Google Shape;120;p1">
            <a:extLst>
              <a:ext uri="{FF2B5EF4-FFF2-40B4-BE49-F238E27FC236}">
                <a16:creationId xmlns:a16="http://schemas.microsoft.com/office/drawing/2014/main" id="{629F5C39-6CFF-4790-A39D-38DDAA501329}"/>
              </a:ext>
            </a:extLst>
          </p:cNvPr>
          <p:cNvSpPr/>
          <p:nvPr/>
        </p:nvSpPr>
        <p:spPr>
          <a:xfrm>
            <a:off x="4250266" y="2760135"/>
            <a:ext cx="3683000" cy="109219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7825" tIns="8900" rIns="17825" bIns="8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pt-BR" sz="900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pt-BR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PROBLEMA</a:t>
            </a:r>
            <a:endParaRPr b="1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67EB5AD-E5FB-4718-BAF7-E8A6B3E9A1C1}"/>
              </a:ext>
            </a:extLst>
          </p:cNvPr>
          <p:cNvSpPr/>
          <p:nvPr/>
        </p:nvSpPr>
        <p:spPr>
          <a:xfrm>
            <a:off x="643467" y="1413933"/>
            <a:ext cx="1447800" cy="287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Consequências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DCB5D4D-1B41-4AC7-B8A0-7FB1623FA29C}"/>
              </a:ext>
            </a:extLst>
          </p:cNvPr>
          <p:cNvSpPr/>
          <p:nvPr/>
        </p:nvSpPr>
        <p:spPr>
          <a:xfrm>
            <a:off x="4614334" y="1075267"/>
            <a:ext cx="2810934" cy="524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>
                <a:latin typeface="Arial" panose="020B0604020202020204" pitchFamily="34" charset="0"/>
                <a:cs typeface="Arial" panose="020B0604020202020204" pitchFamily="34" charset="0"/>
              </a:rPr>
              <a:t>Consequência </a:t>
            </a:r>
            <a:endParaRPr lang="pt-B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B0A1CFD-87A8-4D65-BA80-C11AF8262B18}"/>
              </a:ext>
            </a:extLst>
          </p:cNvPr>
          <p:cNvSpPr/>
          <p:nvPr/>
        </p:nvSpPr>
        <p:spPr>
          <a:xfrm>
            <a:off x="4614334" y="1955798"/>
            <a:ext cx="2810934" cy="524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Consequência 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78030907-C68F-4E44-836C-3E90BEDEE3AE}"/>
              </a:ext>
            </a:extLst>
          </p:cNvPr>
          <p:cNvCxnSpPr>
            <a:stCxn id="5" idx="0"/>
          </p:cNvCxnSpPr>
          <p:nvPr/>
        </p:nvCxnSpPr>
        <p:spPr>
          <a:xfrm flipV="1">
            <a:off x="6091766" y="2480731"/>
            <a:ext cx="4234" cy="2794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5657D8FC-0080-4300-B1AA-E3E79FAB05FF}"/>
              </a:ext>
            </a:extLst>
          </p:cNvPr>
          <p:cNvCxnSpPr/>
          <p:nvPr/>
        </p:nvCxnSpPr>
        <p:spPr>
          <a:xfrm flipV="1">
            <a:off x="6091766" y="1600200"/>
            <a:ext cx="0" cy="3555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>
            <a:extLst>
              <a:ext uri="{FF2B5EF4-FFF2-40B4-BE49-F238E27FC236}">
                <a16:creationId xmlns:a16="http://schemas.microsoft.com/office/drawing/2014/main" id="{3AB8888D-2B5D-48AB-BF66-3D76D6198F07}"/>
              </a:ext>
            </a:extLst>
          </p:cNvPr>
          <p:cNvSpPr/>
          <p:nvPr/>
        </p:nvSpPr>
        <p:spPr>
          <a:xfrm>
            <a:off x="579966" y="4826000"/>
            <a:ext cx="1257302" cy="28786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Causas 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19464A2-6F13-452D-844C-5A690D4C0DC5}"/>
              </a:ext>
            </a:extLst>
          </p:cNvPr>
          <p:cNvSpPr/>
          <p:nvPr/>
        </p:nvSpPr>
        <p:spPr>
          <a:xfrm>
            <a:off x="2540000" y="4605867"/>
            <a:ext cx="1320801" cy="80433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8F031DDF-C88F-4DD2-9DA9-9B237EC166E1}"/>
              </a:ext>
            </a:extLst>
          </p:cNvPr>
          <p:cNvSpPr/>
          <p:nvPr/>
        </p:nvSpPr>
        <p:spPr>
          <a:xfrm>
            <a:off x="4639735" y="4572000"/>
            <a:ext cx="2616198" cy="85513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E105DB33-5804-4EFF-AE2C-4E984888B9BB}"/>
              </a:ext>
            </a:extLst>
          </p:cNvPr>
          <p:cNvSpPr/>
          <p:nvPr/>
        </p:nvSpPr>
        <p:spPr>
          <a:xfrm>
            <a:off x="7806265" y="4571999"/>
            <a:ext cx="1913468" cy="85513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CFC4F81F-2C25-4C47-8305-C5A3180DEA7B}"/>
              </a:ext>
            </a:extLst>
          </p:cNvPr>
          <p:cNvSpPr/>
          <p:nvPr/>
        </p:nvSpPr>
        <p:spPr>
          <a:xfrm>
            <a:off x="5604933" y="5782733"/>
            <a:ext cx="2912533" cy="812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AA17FF30-E99D-4E08-BF4A-D9520FBF9E28}"/>
              </a:ext>
            </a:extLst>
          </p:cNvPr>
          <p:cNvSpPr/>
          <p:nvPr/>
        </p:nvSpPr>
        <p:spPr>
          <a:xfrm>
            <a:off x="3014133" y="5782733"/>
            <a:ext cx="1600201" cy="812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</a:t>
            </a:r>
          </a:p>
        </p:txBody>
      </p:sp>
      <p:cxnSp>
        <p:nvCxnSpPr>
          <p:cNvPr id="25" name="Conector: Angulado 24">
            <a:extLst>
              <a:ext uri="{FF2B5EF4-FFF2-40B4-BE49-F238E27FC236}">
                <a16:creationId xmlns:a16="http://schemas.microsoft.com/office/drawing/2014/main" id="{160A94AC-D748-44AA-9603-51592467EFFB}"/>
              </a:ext>
            </a:extLst>
          </p:cNvPr>
          <p:cNvCxnSpPr>
            <a:stCxn id="17" idx="0"/>
            <a:endCxn id="5" idx="1"/>
          </p:cNvCxnSpPr>
          <p:nvPr/>
        </p:nvCxnSpPr>
        <p:spPr>
          <a:xfrm rot="5400000" flipH="1" flipV="1">
            <a:off x="3075517" y="3431119"/>
            <a:ext cx="1299632" cy="104986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: Angulado 28">
            <a:extLst>
              <a:ext uri="{FF2B5EF4-FFF2-40B4-BE49-F238E27FC236}">
                <a16:creationId xmlns:a16="http://schemas.microsoft.com/office/drawing/2014/main" id="{ED3C402C-4A77-4004-ABC8-09CC59589A0A}"/>
              </a:ext>
            </a:extLst>
          </p:cNvPr>
          <p:cNvCxnSpPr>
            <a:cxnSpLocks/>
            <a:endCxn id="5" idx="2"/>
          </p:cNvCxnSpPr>
          <p:nvPr/>
        </p:nvCxnSpPr>
        <p:spPr>
          <a:xfrm rot="5400000" flipH="1" flipV="1">
            <a:off x="5738284" y="4201586"/>
            <a:ext cx="702733" cy="423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: Angulado 31">
            <a:extLst>
              <a:ext uri="{FF2B5EF4-FFF2-40B4-BE49-F238E27FC236}">
                <a16:creationId xmlns:a16="http://schemas.microsoft.com/office/drawing/2014/main" id="{657429C6-9F1B-401A-A8D4-0E9794C00259}"/>
              </a:ext>
            </a:extLst>
          </p:cNvPr>
          <p:cNvCxnSpPr>
            <a:endCxn id="5" idx="3"/>
          </p:cNvCxnSpPr>
          <p:nvPr/>
        </p:nvCxnSpPr>
        <p:spPr>
          <a:xfrm rot="16200000" flipV="1">
            <a:off x="7757584" y="3481917"/>
            <a:ext cx="1248832" cy="89746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id="{4BF22CC2-4703-4634-8496-9AFFFF448789}"/>
              </a:ext>
            </a:extLst>
          </p:cNvPr>
          <p:cNvCxnSpPr/>
          <p:nvPr/>
        </p:nvCxnSpPr>
        <p:spPr>
          <a:xfrm flipV="1">
            <a:off x="6553200" y="5427132"/>
            <a:ext cx="0" cy="355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05DBCDFC-9001-4AA1-9CE4-E6F3B71679A0}"/>
              </a:ext>
            </a:extLst>
          </p:cNvPr>
          <p:cNvCxnSpPr/>
          <p:nvPr/>
        </p:nvCxnSpPr>
        <p:spPr>
          <a:xfrm flipV="1">
            <a:off x="8153400" y="5427132"/>
            <a:ext cx="0" cy="355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>
            <a:extLst>
              <a:ext uri="{FF2B5EF4-FFF2-40B4-BE49-F238E27FC236}">
                <a16:creationId xmlns:a16="http://schemas.microsoft.com/office/drawing/2014/main" id="{7225E036-C17C-424E-A12A-B4BF25C0EDD0}"/>
              </a:ext>
            </a:extLst>
          </p:cNvPr>
          <p:cNvCxnSpPr/>
          <p:nvPr/>
        </p:nvCxnSpPr>
        <p:spPr>
          <a:xfrm flipV="1">
            <a:off x="4377267" y="3852334"/>
            <a:ext cx="0" cy="19303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5365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Vania Mara de Souza e Silva</dc:creator>
  <cp:lastModifiedBy>Vania Mara de Souza e Silva</cp:lastModifiedBy>
  <cp:revision>4</cp:revision>
  <dcterms:created xsi:type="dcterms:W3CDTF">2024-09-26T14:19:52Z</dcterms:created>
  <dcterms:modified xsi:type="dcterms:W3CDTF">2024-09-26T15:17:31Z</dcterms:modified>
</cp:coreProperties>
</file>