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3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BC45DF-E63E-4696-830D-392DAA83D0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68BCFA1-5266-40AE-8437-D197F83BA2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CEB74A1-D738-4DAC-AAA6-53765F560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5E2C9-24FD-4B76-9166-26D8E601DD84}" type="datetimeFigureOut">
              <a:rPr lang="pt-BR" smtClean="0"/>
              <a:t>26/09/2024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F23FD62-B341-4CBB-95C5-0C716BBB9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34896F2-9151-45E3-8F96-59E62BE8F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7A03E-D8C9-4EE7-8FAB-38812252416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4693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205C38-912B-404D-845F-CDE43112D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E79B3F6F-0DEF-4C65-9D67-B076F28A11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91D8D60-2962-4D58-873A-B4361344C4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5E2C9-24FD-4B76-9166-26D8E601DD84}" type="datetimeFigureOut">
              <a:rPr lang="pt-BR" smtClean="0"/>
              <a:t>26/09/2024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62AEDE2-3B42-4CB5-AEEB-F076FC9DE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B882DD1-D356-488E-A91F-82F865D18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7A03E-D8C9-4EE7-8FAB-38812252416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86320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21BF550B-B7B4-4D11-9DFA-1798152696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4D5E3709-B053-4437-8198-AF0C8FD727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01935C3-CFCA-4C5B-AF34-7AE7D5F2FA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5E2C9-24FD-4B76-9166-26D8E601DD84}" type="datetimeFigureOut">
              <a:rPr lang="pt-BR" smtClean="0"/>
              <a:t>26/09/2024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AF54342-17D9-441A-868A-A03BEF16E1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09EB331-033E-4547-A7FD-D78268FFA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7A03E-D8C9-4EE7-8FAB-38812252416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92922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FE6C23B-80A1-4646-889C-D2E289227C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18F2E41-0620-45CC-B045-3F871D4DBE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8A98610-D68F-4379-9CCB-E0EF40582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5E2C9-24FD-4B76-9166-26D8E601DD84}" type="datetimeFigureOut">
              <a:rPr lang="pt-BR" smtClean="0"/>
              <a:t>26/09/2024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00E8846-EB48-409E-B5D6-C6F2989DD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AB0A797-9F97-4F54-BD0A-DE9C765B3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7A03E-D8C9-4EE7-8FAB-38812252416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41919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5EBEFBA-C193-4D1B-BD5E-3258857D1B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46CA512-B413-42A3-8BFE-228268CD9E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EA0F41A-1319-42C3-A816-B4FBB5978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5E2C9-24FD-4B76-9166-26D8E601DD84}" type="datetimeFigureOut">
              <a:rPr lang="pt-BR" smtClean="0"/>
              <a:t>26/09/2024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96D16C6-BDED-4CB2-9321-09A8CB8C30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9103869-F3EF-4F6E-80FC-37D5937DE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7A03E-D8C9-4EE7-8FAB-38812252416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07993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E1F718-46A5-410C-8CFC-425080E981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E2B5836-14FA-4313-92E7-892816EAFC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80FE309-E06C-4A09-9CD7-75EE3FB63D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588AA171-9A81-4FB8-8BB4-DA292EB0D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5E2C9-24FD-4B76-9166-26D8E601DD84}" type="datetimeFigureOut">
              <a:rPr lang="pt-BR" smtClean="0"/>
              <a:t>26/09/2024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63F1D740-95BF-4F4A-9FB0-B9CE565F5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8772CD8-B58B-4BA6-9315-DF66E7452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7A03E-D8C9-4EE7-8FAB-38812252416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55916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ED8E6C-56ED-4E12-9E07-4D9E514C23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68C0C4BC-186D-4D22-A49E-C6CB0A147C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AC492795-048D-4A61-9AB8-AD3F58DC00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BAFFC16D-7F94-42BB-B4A4-C3D1F78825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98D937E5-28C1-484E-9873-ED103811FB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0E0B828A-8AAB-4ADA-8599-08FDF5E4A0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5E2C9-24FD-4B76-9166-26D8E601DD84}" type="datetimeFigureOut">
              <a:rPr lang="pt-BR" smtClean="0"/>
              <a:t>26/09/2024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0FC9C8FA-C5CA-44D3-90F9-929D7F159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9E3802AE-F725-4358-9F38-3FFA41078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7A03E-D8C9-4EE7-8FAB-38812252416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794410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CD7BE2-E7AF-492B-8032-F558F05CCF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57190B02-3C09-47B0-AE60-80D13134C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5E2C9-24FD-4B76-9166-26D8E601DD84}" type="datetimeFigureOut">
              <a:rPr lang="pt-BR" smtClean="0"/>
              <a:t>26/09/2024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6152B09D-37C1-4642-99B2-B99D0FC140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D51A5961-92BE-46BB-9FD2-1FF1467A5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7A03E-D8C9-4EE7-8FAB-38812252416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90530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FD0FE7B2-7D62-4F84-8687-038DFB202B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5E2C9-24FD-4B76-9166-26D8E601DD84}" type="datetimeFigureOut">
              <a:rPr lang="pt-BR" smtClean="0"/>
              <a:t>26/09/2024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82304909-89B8-48AB-86CE-2992903727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775E1146-E59A-4437-9DD9-FCCAA08A6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7A03E-D8C9-4EE7-8FAB-38812252416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23670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2A5916-2C9B-45D9-B765-2569843148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D93ECD1-7949-477D-963F-10EB68F14A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5AE0F214-D2F3-4C9F-B9A4-E43D8666ED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2F1E38B-9ABA-41F4-9890-73C3D47E3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5E2C9-24FD-4B76-9166-26D8E601DD84}" type="datetimeFigureOut">
              <a:rPr lang="pt-BR" smtClean="0"/>
              <a:t>26/09/2024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8128A824-7026-4BBF-9902-897D810C28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3CD332A1-200F-439A-B622-83FADE859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7A03E-D8C9-4EE7-8FAB-38812252416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53480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D0000D5-F485-4486-BB61-A46CCD113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DE9EA4AB-D4E2-4056-9AAD-592DA2948B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96F92986-3E06-499C-9232-4838ED6B1A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B70D6D9-224E-4730-B02C-A294F29F9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5E2C9-24FD-4B76-9166-26D8E601DD84}" type="datetimeFigureOut">
              <a:rPr lang="pt-BR" smtClean="0"/>
              <a:t>26/09/2024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F0D632FF-4C63-442A-AC46-AE38FC41D2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E1CA44DD-072E-4BD6-839C-54E7ABB149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7A03E-D8C9-4EE7-8FAB-38812252416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50274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35720813-F4A3-4AE1-9716-2AF64BB30A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F6FB879D-065F-4A1A-96A7-D3D5231BE6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A2AB604-D6FF-4E85-9B7F-2ED8F2FB5F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75E2C9-24FD-4B76-9166-26D8E601DD84}" type="datetimeFigureOut">
              <a:rPr lang="pt-BR" smtClean="0"/>
              <a:t>26/09/2024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38EA67C-9A24-46CB-B16B-90C096B56D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1BE2493-87BA-48A5-9E25-67A0ACDB04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07A03E-D8C9-4EE7-8FAB-38812252416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76477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3FD3B751-FD6C-4A9F-8143-10094BE616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2801" y="575733"/>
            <a:ext cx="10583332" cy="5952067"/>
          </a:xfrm>
        </p:spPr>
        <p:txBody>
          <a:bodyPr>
            <a:normAutofit/>
          </a:bodyPr>
          <a:lstStyle/>
          <a:p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REFERÊNCIAS BÁSICAS DA POLÍTICA </a:t>
            </a: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91AA3057-BB70-4BE8-9956-B868739D7A89}"/>
              </a:ext>
            </a:extLst>
          </p:cNvPr>
          <p:cNvSpPr/>
          <p:nvPr/>
        </p:nvSpPr>
        <p:spPr>
          <a:xfrm>
            <a:off x="795867" y="1930398"/>
            <a:ext cx="1693333" cy="44026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Descritores do Problema</a:t>
            </a:r>
          </a:p>
          <a:p>
            <a:pPr algn="ctr"/>
            <a:r>
              <a:rPr lang="pt-BR" sz="1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(situação inicial) </a:t>
            </a:r>
            <a:r>
              <a:rPr lang="pt-BR" b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D7C88D05-4A25-4F9C-99C8-1310F431CADA}"/>
              </a:ext>
            </a:extLst>
          </p:cNvPr>
          <p:cNvSpPr/>
          <p:nvPr/>
        </p:nvSpPr>
        <p:spPr>
          <a:xfrm>
            <a:off x="795867" y="2370665"/>
            <a:ext cx="1693333" cy="9736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d1</a:t>
            </a: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E6FF5D5D-CCEF-493E-BF99-3CC755E677A6}"/>
              </a:ext>
            </a:extLst>
          </p:cNvPr>
          <p:cNvSpPr/>
          <p:nvPr/>
        </p:nvSpPr>
        <p:spPr>
          <a:xfrm>
            <a:off x="795866" y="3344333"/>
            <a:ext cx="1693333" cy="1117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d2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84ED7942-5E50-4504-AEA6-8B55CBC64B01}"/>
              </a:ext>
            </a:extLst>
          </p:cNvPr>
          <p:cNvSpPr/>
          <p:nvPr/>
        </p:nvSpPr>
        <p:spPr>
          <a:xfrm>
            <a:off x="2997200" y="1913464"/>
            <a:ext cx="2286000" cy="3196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5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Problema</a:t>
            </a: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E9CCD25F-5974-490D-B8C6-94C23B30673D}"/>
              </a:ext>
            </a:extLst>
          </p:cNvPr>
          <p:cNvSpPr/>
          <p:nvPr/>
        </p:nvSpPr>
        <p:spPr>
          <a:xfrm>
            <a:off x="2997199" y="2233084"/>
            <a:ext cx="2285999" cy="227118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000" dirty="0">
              <a:solidFill>
                <a:schemeClr val="tx1"/>
              </a:solidFill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B7F47370-CA65-495C-8990-B99ACB7389C6}"/>
              </a:ext>
            </a:extLst>
          </p:cNvPr>
          <p:cNvSpPr/>
          <p:nvPr/>
        </p:nvSpPr>
        <p:spPr>
          <a:xfrm>
            <a:off x="5968997" y="1896526"/>
            <a:ext cx="1439332" cy="33655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5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Política</a:t>
            </a: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A4B15542-9EA4-4428-99B4-3185F69229A7}"/>
              </a:ext>
            </a:extLst>
          </p:cNvPr>
          <p:cNvSpPr/>
          <p:nvPr/>
        </p:nvSpPr>
        <p:spPr>
          <a:xfrm>
            <a:off x="5968997" y="2226734"/>
            <a:ext cx="1439332" cy="101600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Seta: para a Direita 10">
            <a:extLst>
              <a:ext uri="{FF2B5EF4-FFF2-40B4-BE49-F238E27FC236}">
                <a16:creationId xmlns:a16="http://schemas.microsoft.com/office/drawing/2014/main" id="{55E9FEAD-6C19-4FB9-9025-16F783171CA3}"/>
              </a:ext>
            </a:extLst>
          </p:cNvPr>
          <p:cNvSpPr/>
          <p:nvPr/>
        </p:nvSpPr>
        <p:spPr>
          <a:xfrm>
            <a:off x="5300134" y="1990722"/>
            <a:ext cx="668865" cy="165104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0E29500D-E3E2-4794-9745-F841950D4180}"/>
              </a:ext>
            </a:extLst>
          </p:cNvPr>
          <p:cNvSpPr/>
          <p:nvPr/>
        </p:nvSpPr>
        <p:spPr>
          <a:xfrm>
            <a:off x="5968997" y="4304500"/>
            <a:ext cx="1439332" cy="2338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Público-alvo</a:t>
            </a:r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B828DB28-5D9E-4A86-96F5-9EEED57DD2C3}"/>
              </a:ext>
            </a:extLst>
          </p:cNvPr>
          <p:cNvSpPr/>
          <p:nvPr/>
        </p:nvSpPr>
        <p:spPr>
          <a:xfrm>
            <a:off x="5968997" y="4535487"/>
            <a:ext cx="1439332" cy="508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1C16A008-15C3-4DC0-985F-CF92C0121E5C}"/>
              </a:ext>
            </a:extLst>
          </p:cNvPr>
          <p:cNvSpPr/>
          <p:nvPr/>
        </p:nvSpPr>
        <p:spPr>
          <a:xfrm>
            <a:off x="5968997" y="5494864"/>
            <a:ext cx="1439332" cy="49953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id="{1F603836-279C-4C62-8AB7-DD896C77350A}"/>
              </a:ext>
            </a:extLst>
          </p:cNvPr>
          <p:cNvSpPr/>
          <p:nvPr/>
        </p:nvSpPr>
        <p:spPr>
          <a:xfrm>
            <a:off x="5968997" y="5260965"/>
            <a:ext cx="1439332" cy="2338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Beneficiários</a:t>
            </a:r>
          </a:p>
        </p:txBody>
      </p:sp>
      <p:sp>
        <p:nvSpPr>
          <p:cNvPr id="16" name="Seta: para Baixo 15">
            <a:extLst>
              <a:ext uri="{FF2B5EF4-FFF2-40B4-BE49-F238E27FC236}">
                <a16:creationId xmlns:a16="http://schemas.microsoft.com/office/drawing/2014/main" id="{576AAD71-98BF-4840-8B63-6DA6A47DC027}"/>
              </a:ext>
            </a:extLst>
          </p:cNvPr>
          <p:cNvSpPr/>
          <p:nvPr/>
        </p:nvSpPr>
        <p:spPr>
          <a:xfrm>
            <a:off x="6578592" y="3269447"/>
            <a:ext cx="220141" cy="999065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tângulo 16">
            <a:extLst>
              <a:ext uri="{FF2B5EF4-FFF2-40B4-BE49-F238E27FC236}">
                <a16:creationId xmlns:a16="http://schemas.microsoft.com/office/drawing/2014/main" id="{ABEB6FC3-24B3-4AEB-99C8-DBFA29DA273C}"/>
              </a:ext>
            </a:extLst>
          </p:cNvPr>
          <p:cNvSpPr/>
          <p:nvPr/>
        </p:nvSpPr>
        <p:spPr>
          <a:xfrm>
            <a:off x="8619065" y="1151464"/>
            <a:ext cx="2506129" cy="24553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5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Objetivo Geral </a:t>
            </a:r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id="{C5B04E1C-ED9D-467C-B886-7EE86BD598FF}"/>
              </a:ext>
            </a:extLst>
          </p:cNvPr>
          <p:cNvSpPr/>
          <p:nvPr/>
        </p:nvSpPr>
        <p:spPr>
          <a:xfrm>
            <a:off x="8619064" y="1397000"/>
            <a:ext cx="2506129" cy="11789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000" dirty="0">
              <a:solidFill>
                <a:schemeClr val="tx1"/>
              </a:solidFill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tângulo 18">
            <a:extLst>
              <a:ext uri="{FF2B5EF4-FFF2-40B4-BE49-F238E27FC236}">
                <a16:creationId xmlns:a16="http://schemas.microsoft.com/office/drawing/2014/main" id="{7BE55C0F-7F01-4100-BC24-08549002235F}"/>
              </a:ext>
            </a:extLst>
          </p:cNvPr>
          <p:cNvSpPr/>
          <p:nvPr/>
        </p:nvSpPr>
        <p:spPr>
          <a:xfrm>
            <a:off x="8619063" y="2734731"/>
            <a:ext cx="2506129" cy="24553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5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Objetivos Específicos</a:t>
            </a:r>
          </a:p>
        </p:txBody>
      </p:sp>
      <p:sp>
        <p:nvSpPr>
          <p:cNvPr id="20" name="Retângulo 19">
            <a:extLst>
              <a:ext uri="{FF2B5EF4-FFF2-40B4-BE49-F238E27FC236}">
                <a16:creationId xmlns:a16="http://schemas.microsoft.com/office/drawing/2014/main" id="{3D30D8F1-90D0-41CB-AFA4-5AB064549F93}"/>
              </a:ext>
            </a:extLst>
          </p:cNvPr>
          <p:cNvSpPr/>
          <p:nvPr/>
        </p:nvSpPr>
        <p:spPr>
          <a:xfrm>
            <a:off x="8619062" y="2980267"/>
            <a:ext cx="2506129" cy="11789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000" dirty="0">
              <a:solidFill>
                <a:schemeClr val="tx1"/>
              </a:solidFill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Seta: para a Direita 20">
            <a:extLst>
              <a:ext uri="{FF2B5EF4-FFF2-40B4-BE49-F238E27FC236}">
                <a16:creationId xmlns:a16="http://schemas.microsoft.com/office/drawing/2014/main" id="{0B3EFF21-8EED-4C07-B4FF-D3049DB5686D}"/>
              </a:ext>
            </a:extLst>
          </p:cNvPr>
          <p:cNvSpPr/>
          <p:nvPr/>
        </p:nvSpPr>
        <p:spPr>
          <a:xfrm>
            <a:off x="7459133" y="1955268"/>
            <a:ext cx="1151464" cy="200558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2" name="Retângulo 21">
            <a:extLst>
              <a:ext uri="{FF2B5EF4-FFF2-40B4-BE49-F238E27FC236}">
                <a16:creationId xmlns:a16="http://schemas.microsoft.com/office/drawing/2014/main" id="{7DC772D4-BF44-4CAF-A1C7-F61C70D67E44}"/>
              </a:ext>
            </a:extLst>
          </p:cNvPr>
          <p:cNvSpPr/>
          <p:nvPr/>
        </p:nvSpPr>
        <p:spPr>
          <a:xfrm>
            <a:off x="8619062" y="4504272"/>
            <a:ext cx="2506129" cy="24553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Critérios de Priorização </a:t>
            </a:r>
          </a:p>
        </p:txBody>
      </p:sp>
      <p:sp>
        <p:nvSpPr>
          <p:cNvPr id="23" name="Retângulo 22">
            <a:extLst>
              <a:ext uri="{FF2B5EF4-FFF2-40B4-BE49-F238E27FC236}">
                <a16:creationId xmlns:a16="http://schemas.microsoft.com/office/drawing/2014/main" id="{10487C80-6087-44FF-9F1B-728360F8AFE7}"/>
              </a:ext>
            </a:extLst>
          </p:cNvPr>
          <p:cNvSpPr/>
          <p:nvPr/>
        </p:nvSpPr>
        <p:spPr>
          <a:xfrm>
            <a:off x="8619062" y="4749808"/>
            <a:ext cx="2506129" cy="1473192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000" dirty="0">
              <a:solidFill>
                <a:schemeClr val="tx1"/>
              </a:solidFill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267709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24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Vania Mara de Souza e Silva</dc:creator>
  <cp:lastModifiedBy>Vania Mara de Souza e Silva</cp:lastModifiedBy>
  <cp:revision>3</cp:revision>
  <dcterms:created xsi:type="dcterms:W3CDTF">2024-09-26T14:54:44Z</dcterms:created>
  <dcterms:modified xsi:type="dcterms:W3CDTF">2024-09-26T15:04:51Z</dcterms:modified>
</cp:coreProperties>
</file>