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pt-B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3" d="100"/>
          <a:sy n="113" d="100"/>
        </p:scale>
        <p:origin x="36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ide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D772612A-4E34-48DB-952D-E88F0FC796E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EE5BD6CB-14CC-4840-85FA-5CC849BFDED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t-BR"/>
              <a:t>Clique para editar o estilo do subtítulo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B2F34F3F-7610-4BAD-899F-FB8723F694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993722C1-4D76-465B-9B64-3F726E24C4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FD9DBE81-F495-4243-84E0-A278842124C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770490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e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A089673-8B8C-42BB-990F-D52CDD83A9C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50A4EB7B-D8E4-46E1-B97A-6428AE05A2B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77D52FFA-B152-49B1-960D-ACF7C30F50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CFAF7ECE-0B67-4E63-9232-ACE4D23AFE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D6A65C78-6BAF-4A7F-8B79-FCEB5D9A4D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7308859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exto e Títul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5FF82482-B55C-429F-A1FE-5A1F3F4873C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Vertical 2">
            <a:extLst>
              <a:ext uri="{FF2B5EF4-FFF2-40B4-BE49-F238E27FC236}">
                <a16:creationId xmlns:a16="http://schemas.microsoft.com/office/drawing/2014/main" id="{AC168E8B-2EA3-4A13-A839-22330C373D0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F2D18C7F-176E-401A-AC39-EF7A11989E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9CF79EF1-8E74-4EE7-B9CE-464C405D1C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285383A7-7DB4-42E1-A145-9541A6DBD4D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4894619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F71DFA51-ADE2-4CE7-BBE5-8EE80F6932A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E2F994E7-C6F6-4395-A05B-6AF1E1D7BDAE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72BA4CF8-0E6D-4378-87D9-C71FCAD19A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D9DF858A-AABD-49AA-8CFE-DB3E1CB180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8D61766E-3736-487C-9369-CBD447A9F9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3254348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Cabeçalho da Se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416359B-52DA-4D3D-918A-59B29B56415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7DFDA040-ABC5-4688-9F3B-1F82E4CEBC3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1C399EA0-B20B-4F0D-97C1-0DF68FAB4D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A8150090-5B0C-4F7E-BA7B-2B9A72E473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EB3A1245-903F-499D-8C13-C874434D6B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89114790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as Partes de Conteúd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2E3EA60-EA29-48E4-80E6-AABC06FEED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3B91BE9D-F456-400D-ABD0-E8CDD4A760B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534C840A-0721-4D6E-8EBA-5DC2BEFA929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C1A061BA-9C12-4649-91DC-6BB9718E111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D27572AA-D141-4CC9-98EA-8AFDD58A0A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BB7A1844-5FE3-4D30-8D78-E86DE81AC4F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4229019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çã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615DCD53-85EA-4B6D-8A78-E490DE6754E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B09FFBFD-DC4B-4FB7-AAB4-05254F190E4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4" name="Espaço Reservado para Conteúdo 3">
            <a:extLst>
              <a:ext uri="{FF2B5EF4-FFF2-40B4-BE49-F238E27FC236}">
                <a16:creationId xmlns:a16="http://schemas.microsoft.com/office/drawing/2014/main" id="{1D12B55D-FB56-483E-9704-2B56FB2B78E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5" name="Espaço Reservado para Texto 4">
            <a:extLst>
              <a:ext uri="{FF2B5EF4-FFF2-40B4-BE49-F238E27FC236}">
                <a16:creationId xmlns:a16="http://schemas.microsoft.com/office/drawing/2014/main" id="{7CF005DC-3504-4C1A-9264-E49A152C970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6" name="Espaço Reservado para Conteúdo 5">
            <a:extLst>
              <a:ext uri="{FF2B5EF4-FFF2-40B4-BE49-F238E27FC236}">
                <a16:creationId xmlns:a16="http://schemas.microsoft.com/office/drawing/2014/main" id="{C3D900F0-7F41-4C18-8375-813BFE772FBF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7" name="Espaço Reservado para Data 6">
            <a:extLst>
              <a:ext uri="{FF2B5EF4-FFF2-40B4-BE49-F238E27FC236}">
                <a16:creationId xmlns:a16="http://schemas.microsoft.com/office/drawing/2014/main" id="{937FB01B-544C-4AB8-A82A-3845C5B4A4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8" name="Espaço Reservado para Rodapé 7">
            <a:extLst>
              <a:ext uri="{FF2B5EF4-FFF2-40B4-BE49-F238E27FC236}">
                <a16:creationId xmlns:a16="http://schemas.microsoft.com/office/drawing/2014/main" id="{CAC67BA1-B680-4F46-B087-2CA6678E5D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9" name="Espaço Reservado para Número de Slide 8">
            <a:extLst>
              <a:ext uri="{FF2B5EF4-FFF2-40B4-BE49-F238E27FC236}">
                <a16:creationId xmlns:a16="http://schemas.microsoft.com/office/drawing/2014/main" id="{ABF9BD63-AB86-4EF6-800E-09BEF6031E8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45886093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ment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872EF1E-363D-406A-80FC-23C12B285B8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Data 2">
            <a:extLst>
              <a:ext uri="{FF2B5EF4-FFF2-40B4-BE49-F238E27FC236}">
                <a16:creationId xmlns:a16="http://schemas.microsoft.com/office/drawing/2014/main" id="{4905361A-0D7A-474F-881B-8A28BBB60F3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4" name="Espaço Reservado para Rodapé 3">
            <a:extLst>
              <a:ext uri="{FF2B5EF4-FFF2-40B4-BE49-F238E27FC236}">
                <a16:creationId xmlns:a16="http://schemas.microsoft.com/office/drawing/2014/main" id="{653DFE0D-D133-4CF1-8C56-A0A301220A6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5" name="Espaço Reservado para Número de Slide 4">
            <a:extLst>
              <a:ext uri="{FF2B5EF4-FFF2-40B4-BE49-F238E27FC236}">
                <a16:creationId xmlns:a16="http://schemas.microsoft.com/office/drawing/2014/main" id="{8039F9EB-F040-4CD8-B98C-C08D52454E5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18197619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 br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Data 1">
            <a:extLst>
              <a:ext uri="{FF2B5EF4-FFF2-40B4-BE49-F238E27FC236}">
                <a16:creationId xmlns:a16="http://schemas.microsoft.com/office/drawing/2014/main" id="{E4B37F4D-AB81-4C0D-BF17-2C0664705B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3" name="Espaço Reservado para Rodapé 2">
            <a:extLst>
              <a:ext uri="{FF2B5EF4-FFF2-40B4-BE49-F238E27FC236}">
                <a16:creationId xmlns:a16="http://schemas.microsoft.com/office/drawing/2014/main" id="{26FB6AA5-2904-4CD3-A007-157FC7F5A79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4" name="Espaço Reservado para Número de Slide 3">
            <a:extLst>
              <a:ext uri="{FF2B5EF4-FFF2-40B4-BE49-F238E27FC236}">
                <a16:creationId xmlns:a16="http://schemas.microsoft.com/office/drawing/2014/main" id="{D4987DD6-1747-4EEB-8D8A-5F0AE2A168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051203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údo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4E19F96-235E-48E4-B0FA-2D9915FBD0D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Conteúdo 2">
            <a:extLst>
              <a:ext uri="{FF2B5EF4-FFF2-40B4-BE49-F238E27FC236}">
                <a16:creationId xmlns:a16="http://schemas.microsoft.com/office/drawing/2014/main" id="{236A96A3-FB65-4994-A844-297AA15DEE1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2DFE9BDC-C61A-4E2C-9D09-B377A466856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7CD989B8-EA09-4815-8A2F-5426625FF20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7EDC1CA8-F2FB-4865-98AC-A5CD97002E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B3D776DD-3B65-4359-BE9C-67FDF27133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062525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m com Legend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7F26DEC-0153-445D-B821-248982E4F8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Imagem 2">
            <a:extLst>
              <a:ext uri="{FF2B5EF4-FFF2-40B4-BE49-F238E27FC236}">
                <a16:creationId xmlns:a16="http://schemas.microsoft.com/office/drawing/2014/main" id="{4F0B9C4D-75D4-49C9-AD52-1FD208AA649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t-BR"/>
          </a:p>
        </p:txBody>
      </p:sp>
      <p:sp>
        <p:nvSpPr>
          <p:cNvPr id="4" name="Espaço Reservado para Texto 3">
            <a:extLst>
              <a:ext uri="{FF2B5EF4-FFF2-40B4-BE49-F238E27FC236}">
                <a16:creationId xmlns:a16="http://schemas.microsoft.com/office/drawing/2014/main" id="{A88014FC-BB2D-48C7-8EA6-BCCAA54C7CD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t-BR"/>
              <a:t>Editar estilos de texto Mestre</a:t>
            </a:r>
          </a:p>
        </p:txBody>
      </p:sp>
      <p:sp>
        <p:nvSpPr>
          <p:cNvPr id="5" name="Espaço Reservado para Data 4">
            <a:extLst>
              <a:ext uri="{FF2B5EF4-FFF2-40B4-BE49-F238E27FC236}">
                <a16:creationId xmlns:a16="http://schemas.microsoft.com/office/drawing/2014/main" id="{1D22A6BA-43D5-4853-88E9-32F6473D2C5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6" name="Espaço Reservado para Rodapé 5">
            <a:extLst>
              <a:ext uri="{FF2B5EF4-FFF2-40B4-BE49-F238E27FC236}">
                <a16:creationId xmlns:a16="http://schemas.microsoft.com/office/drawing/2014/main" id="{0240D45D-8F6D-4128-A5F2-97FD7ABE64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t-BR"/>
          </a:p>
        </p:txBody>
      </p:sp>
      <p:sp>
        <p:nvSpPr>
          <p:cNvPr id="7" name="Espaço Reservado para Número de Slide 6">
            <a:extLst>
              <a:ext uri="{FF2B5EF4-FFF2-40B4-BE49-F238E27FC236}">
                <a16:creationId xmlns:a16="http://schemas.microsoft.com/office/drawing/2014/main" id="{74D7186B-5678-4941-8B9A-69019CE8C3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283778868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ço Reservado para Título 1">
            <a:extLst>
              <a:ext uri="{FF2B5EF4-FFF2-40B4-BE49-F238E27FC236}">
                <a16:creationId xmlns:a16="http://schemas.microsoft.com/office/drawing/2014/main" id="{05A26F11-5F0C-4DA2-AE12-55FDF9120BA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t-BR"/>
              <a:t>Clique para editar o título Mestre</a:t>
            </a:r>
          </a:p>
        </p:txBody>
      </p:sp>
      <p:sp>
        <p:nvSpPr>
          <p:cNvPr id="3" name="Espaço Reservado para Texto 2">
            <a:extLst>
              <a:ext uri="{FF2B5EF4-FFF2-40B4-BE49-F238E27FC236}">
                <a16:creationId xmlns:a16="http://schemas.microsoft.com/office/drawing/2014/main" id="{2420EBCE-4B55-46EE-843E-00E5B86E8E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t-BR"/>
              <a:t>Editar estilos de texto Mestre</a:t>
            </a:r>
          </a:p>
          <a:p>
            <a:pPr lvl="1"/>
            <a:r>
              <a:rPr lang="pt-BR"/>
              <a:t>Segundo nível</a:t>
            </a:r>
          </a:p>
          <a:p>
            <a:pPr lvl="2"/>
            <a:r>
              <a:rPr lang="pt-BR"/>
              <a:t>Terceiro nível</a:t>
            </a:r>
          </a:p>
          <a:p>
            <a:pPr lvl="3"/>
            <a:r>
              <a:rPr lang="pt-BR"/>
              <a:t>Quarto nível</a:t>
            </a:r>
          </a:p>
          <a:p>
            <a:pPr lvl="4"/>
            <a:r>
              <a:rPr lang="pt-BR"/>
              <a:t>Quinto nível</a:t>
            </a:r>
          </a:p>
        </p:txBody>
      </p:sp>
      <p:sp>
        <p:nvSpPr>
          <p:cNvPr id="4" name="Espaço Reservado para Data 3">
            <a:extLst>
              <a:ext uri="{FF2B5EF4-FFF2-40B4-BE49-F238E27FC236}">
                <a16:creationId xmlns:a16="http://schemas.microsoft.com/office/drawing/2014/main" id="{F0C07F61-15B8-4934-9715-4F7B6418D49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3CA9F9-3776-4577-B831-C23503CBC513}" type="datetimeFigureOut">
              <a:rPr lang="pt-BR" smtClean="0"/>
              <a:t>26/09/2024</a:t>
            </a:fld>
            <a:endParaRPr lang="pt-BR"/>
          </a:p>
        </p:txBody>
      </p:sp>
      <p:sp>
        <p:nvSpPr>
          <p:cNvPr id="5" name="Espaço Reservado para Rodapé 4">
            <a:extLst>
              <a:ext uri="{FF2B5EF4-FFF2-40B4-BE49-F238E27FC236}">
                <a16:creationId xmlns:a16="http://schemas.microsoft.com/office/drawing/2014/main" id="{FDEC54D8-78E7-466D-B167-DF343569235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t-BR"/>
          </a:p>
        </p:txBody>
      </p:sp>
      <p:sp>
        <p:nvSpPr>
          <p:cNvPr id="6" name="Espaço Reservado para Número de Slide 5">
            <a:extLst>
              <a:ext uri="{FF2B5EF4-FFF2-40B4-BE49-F238E27FC236}">
                <a16:creationId xmlns:a16="http://schemas.microsoft.com/office/drawing/2014/main" id="{08543E38-49E2-4F4A-95BD-684D4C4B422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90007F7-A4C4-45E5-B8DB-2E6A77D84D28}" type="slidenum">
              <a:rPr lang="pt-BR" smtClean="0"/>
              <a:t>‹nº›</a:t>
            </a:fld>
            <a:endParaRPr lang="pt-BR"/>
          </a:p>
        </p:txBody>
      </p:sp>
    </p:spTree>
    <p:extLst>
      <p:ext uri="{BB962C8B-B14F-4D97-AF65-F5344CB8AC3E}">
        <p14:creationId xmlns:p14="http://schemas.microsoft.com/office/powerpoint/2010/main" val="328949765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t-B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ítulo 2">
            <a:extLst>
              <a:ext uri="{FF2B5EF4-FFF2-40B4-BE49-F238E27FC236}">
                <a16:creationId xmlns:a16="http://schemas.microsoft.com/office/drawing/2014/main" id="{0227BDDC-3138-421A-AC1B-7E03C9FB027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516467" y="304800"/>
            <a:ext cx="11150599" cy="6273800"/>
          </a:xfrm>
        </p:spPr>
        <p:txBody>
          <a:bodyPr/>
          <a:lstStyle/>
          <a:p>
            <a:r>
              <a:rPr lang="pt-BR" b="1" dirty="0">
                <a:latin typeface="Arial" panose="020B0604020202020204" pitchFamily="34" charset="0"/>
                <a:cs typeface="Arial" panose="020B0604020202020204" pitchFamily="34" charset="0"/>
              </a:rPr>
              <a:t>EXPLICAÇÃO DO PROBLEMA </a:t>
            </a:r>
          </a:p>
          <a:p>
            <a:endParaRPr lang="pt-BR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pt-BR" b="1" dirty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endParaRPr lang="pt-BR" b="1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5" name="Google Shape;120;p1">
            <a:extLst>
              <a:ext uri="{FF2B5EF4-FFF2-40B4-BE49-F238E27FC236}">
                <a16:creationId xmlns:a16="http://schemas.microsoft.com/office/drawing/2014/main" id="{629F5C39-6CFF-4790-A39D-38DDAA501329}"/>
              </a:ext>
            </a:extLst>
          </p:cNvPr>
          <p:cNvSpPr/>
          <p:nvPr/>
        </p:nvSpPr>
        <p:spPr>
          <a:xfrm>
            <a:off x="4250266" y="2760135"/>
            <a:ext cx="3683000" cy="1092199"/>
          </a:xfrm>
          <a:prstGeom prst="roundRect">
            <a:avLst>
              <a:gd name="adj" fmla="val 16667"/>
            </a:avLst>
          </a:prstGeom>
          <a:solidFill>
            <a:srgbClr val="FFFF00"/>
          </a:solidFill>
          <a:ln w="9525" cap="flat" cmpd="sng">
            <a:solidFill>
              <a:schemeClr val="dk1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17825" tIns="8900" rIns="17825" bIns="8900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900"/>
              <a:buFont typeface="Arial"/>
              <a:buNone/>
            </a:pPr>
            <a:r>
              <a:rPr lang="pt-BR" sz="900" b="1" dirty="0">
                <a:solidFill>
                  <a:schemeClr val="dk1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 </a:t>
            </a:r>
            <a:r>
              <a:rPr lang="pt-BR" b="1" dirty="0">
                <a:solidFill>
                  <a:schemeClr val="dk1"/>
                </a:solidFill>
                <a:latin typeface="Arial" panose="020B0604020202020204" pitchFamily="34" charset="0"/>
                <a:ea typeface="Calibri"/>
                <a:cs typeface="Arial" panose="020B0604020202020204" pitchFamily="34" charset="0"/>
                <a:sym typeface="Calibri"/>
              </a:rPr>
              <a:t>PROBLEMA</a:t>
            </a:r>
            <a:endParaRPr b="1" i="0" u="none" strike="noStrike" cap="none" dirty="0">
              <a:solidFill>
                <a:srgbClr val="000000"/>
              </a:solidFill>
              <a:latin typeface="Arial" panose="020B0604020202020204" pitchFamily="34" charset="0"/>
              <a:ea typeface="Arial"/>
              <a:cs typeface="Arial" panose="020B0604020202020204" pitchFamily="34" charset="0"/>
              <a:sym typeface="Arial"/>
            </a:endParaRPr>
          </a:p>
        </p:txBody>
      </p:sp>
      <p:sp>
        <p:nvSpPr>
          <p:cNvPr id="6" name="Retângulo 5">
            <a:extLst>
              <a:ext uri="{FF2B5EF4-FFF2-40B4-BE49-F238E27FC236}">
                <a16:creationId xmlns:a16="http://schemas.microsoft.com/office/drawing/2014/main" id="{E67EB5AD-E5FB-4718-BAF7-E8A6B3E9A1C1}"/>
              </a:ext>
            </a:extLst>
          </p:cNvPr>
          <p:cNvSpPr/>
          <p:nvPr/>
        </p:nvSpPr>
        <p:spPr>
          <a:xfrm>
            <a:off x="643467" y="1413933"/>
            <a:ext cx="1447800" cy="287866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400" dirty="0">
                <a:latin typeface="Arial" panose="020B0604020202020204" pitchFamily="34" charset="0"/>
                <a:cs typeface="Arial" panose="020B0604020202020204" pitchFamily="34" charset="0"/>
              </a:rPr>
              <a:t>Consequências</a:t>
            </a:r>
          </a:p>
        </p:txBody>
      </p:sp>
      <p:sp>
        <p:nvSpPr>
          <p:cNvPr id="7" name="Retângulo 6">
            <a:extLst>
              <a:ext uri="{FF2B5EF4-FFF2-40B4-BE49-F238E27FC236}">
                <a16:creationId xmlns:a16="http://schemas.microsoft.com/office/drawing/2014/main" id="{8DCB5D4D-1B41-4AC7-B8A0-7FB1623FA29C}"/>
              </a:ext>
            </a:extLst>
          </p:cNvPr>
          <p:cNvSpPr/>
          <p:nvPr/>
        </p:nvSpPr>
        <p:spPr>
          <a:xfrm>
            <a:off x="4614334" y="1075267"/>
            <a:ext cx="2810934" cy="52493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100">
                <a:latin typeface="Arial" panose="020B0604020202020204" pitchFamily="34" charset="0"/>
                <a:cs typeface="Arial" panose="020B0604020202020204" pitchFamily="34" charset="0"/>
              </a:rPr>
              <a:t>Consequência </a:t>
            </a:r>
            <a:endParaRPr lang="pt-BR" sz="1100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8" name="Retângulo 7">
            <a:extLst>
              <a:ext uri="{FF2B5EF4-FFF2-40B4-BE49-F238E27FC236}">
                <a16:creationId xmlns:a16="http://schemas.microsoft.com/office/drawing/2014/main" id="{0B0A1CFD-87A8-4D65-BA80-C11AF8262B18}"/>
              </a:ext>
            </a:extLst>
          </p:cNvPr>
          <p:cNvSpPr/>
          <p:nvPr/>
        </p:nvSpPr>
        <p:spPr>
          <a:xfrm>
            <a:off x="4614334" y="1955798"/>
            <a:ext cx="2810934" cy="524933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100" dirty="0">
                <a:latin typeface="Arial" panose="020B0604020202020204" pitchFamily="34" charset="0"/>
                <a:cs typeface="Arial" panose="020B0604020202020204" pitchFamily="34" charset="0"/>
              </a:rPr>
              <a:t>Consequência </a:t>
            </a:r>
          </a:p>
        </p:txBody>
      </p:sp>
      <p:cxnSp>
        <p:nvCxnSpPr>
          <p:cNvPr id="13" name="Conector de Seta Reta 12">
            <a:extLst>
              <a:ext uri="{FF2B5EF4-FFF2-40B4-BE49-F238E27FC236}">
                <a16:creationId xmlns:a16="http://schemas.microsoft.com/office/drawing/2014/main" id="{78030907-C68F-4E44-836C-3E90BEDEE3AE}"/>
              </a:ext>
            </a:extLst>
          </p:cNvPr>
          <p:cNvCxnSpPr>
            <a:stCxn id="5" idx="0"/>
          </p:cNvCxnSpPr>
          <p:nvPr/>
        </p:nvCxnSpPr>
        <p:spPr>
          <a:xfrm flipV="1">
            <a:off x="6091766" y="2480731"/>
            <a:ext cx="4234" cy="279404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Conector de Seta Reta 14">
            <a:extLst>
              <a:ext uri="{FF2B5EF4-FFF2-40B4-BE49-F238E27FC236}">
                <a16:creationId xmlns:a16="http://schemas.microsoft.com/office/drawing/2014/main" id="{5657D8FC-0080-4300-B1AA-E3E79FAB05FF}"/>
              </a:ext>
            </a:extLst>
          </p:cNvPr>
          <p:cNvCxnSpPr/>
          <p:nvPr/>
        </p:nvCxnSpPr>
        <p:spPr>
          <a:xfrm flipV="1">
            <a:off x="6091766" y="1600200"/>
            <a:ext cx="0" cy="355598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tângulo 15">
            <a:extLst>
              <a:ext uri="{FF2B5EF4-FFF2-40B4-BE49-F238E27FC236}">
                <a16:creationId xmlns:a16="http://schemas.microsoft.com/office/drawing/2014/main" id="{3AB8888D-2B5D-48AB-BF66-3D76D6198F07}"/>
              </a:ext>
            </a:extLst>
          </p:cNvPr>
          <p:cNvSpPr/>
          <p:nvPr/>
        </p:nvSpPr>
        <p:spPr>
          <a:xfrm>
            <a:off x="579966" y="4826000"/>
            <a:ext cx="1257302" cy="287866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4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Causas </a:t>
            </a:r>
          </a:p>
        </p:txBody>
      </p:sp>
      <p:sp>
        <p:nvSpPr>
          <p:cNvPr id="17" name="Retângulo 16">
            <a:extLst>
              <a:ext uri="{FF2B5EF4-FFF2-40B4-BE49-F238E27FC236}">
                <a16:creationId xmlns:a16="http://schemas.microsoft.com/office/drawing/2014/main" id="{619464A2-6F13-452D-844C-5A690D4C0DC5}"/>
              </a:ext>
            </a:extLst>
          </p:cNvPr>
          <p:cNvSpPr/>
          <p:nvPr/>
        </p:nvSpPr>
        <p:spPr>
          <a:xfrm>
            <a:off x="2540000" y="4605867"/>
            <a:ext cx="1320801" cy="804333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1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Causa</a:t>
            </a:r>
          </a:p>
        </p:txBody>
      </p:sp>
      <p:sp>
        <p:nvSpPr>
          <p:cNvPr id="18" name="Retângulo 17">
            <a:extLst>
              <a:ext uri="{FF2B5EF4-FFF2-40B4-BE49-F238E27FC236}">
                <a16:creationId xmlns:a16="http://schemas.microsoft.com/office/drawing/2014/main" id="{8F031DDF-C88F-4DD2-9DA9-9B237EC166E1}"/>
              </a:ext>
            </a:extLst>
          </p:cNvPr>
          <p:cNvSpPr/>
          <p:nvPr/>
        </p:nvSpPr>
        <p:spPr>
          <a:xfrm>
            <a:off x="4639735" y="4572000"/>
            <a:ext cx="2616198" cy="855133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1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Causa</a:t>
            </a:r>
          </a:p>
        </p:txBody>
      </p:sp>
      <p:sp>
        <p:nvSpPr>
          <p:cNvPr id="19" name="Retângulo 18">
            <a:extLst>
              <a:ext uri="{FF2B5EF4-FFF2-40B4-BE49-F238E27FC236}">
                <a16:creationId xmlns:a16="http://schemas.microsoft.com/office/drawing/2014/main" id="{E105DB33-5804-4EFF-AE2C-4E984888B9BB}"/>
              </a:ext>
            </a:extLst>
          </p:cNvPr>
          <p:cNvSpPr/>
          <p:nvPr/>
        </p:nvSpPr>
        <p:spPr>
          <a:xfrm>
            <a:off x="7806265" y="4571999"/>
            <a:ext cx="1913468" cy="855133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1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Causa</a:t>
            </a:r>
          </a:p>
        </p:txBody>
      </p:sp>
      <p:sp>
        <p:nvSpPr>
          <p:cNvPr id="20" name="Retângulo 19">
            <a:extLst>
              <a:ext uri="{FF2B5EF4-FFF2-40B4-BE49-F238E27FC236}">
                <a16:creationId xmlns:a16="http://schemas.microsoft.com/office/drawing/2014/main" id="{CFC4F81F-2C25-4C47-8305-C5A3180DEA7B}"/>
              </a:ext>
            </a:extLst>
          </p:cNvPr>
          <p:cNvSpPr/>
          <p:nvPr/>
        </p:nvSpPr>
        <p:spPr>
          <a:xfrm>
            <a:off x="5604933" y="5782733"/>
            <a:ext cx="2912533" cy="812800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1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Causa</a:t>
            </a:r>
          </a:p>
        </p:txBody>
      </p:sp>
      <p:sp>
        <p:nvSpPr>
          <p:cNvPr id="21" name="Retângulo 20">
            <a:extLst>
              <a:ext uri="{FF2B5EF4-FFF2-40B4-BE49-F238E27FC236}">
                <a16:creationId xmlns:a16="http://schemas.microsoft.com/office/drawing/2014/main" id="{AA17FF30-E99D-4E08-BF4A-D9520FBF9E28}"/>
              </a:ext>
            </a:extLst>
          </p:cNvPr>
          <p:cNvSpPr/>
          <p:nvPr/>
        </p:nvSpPr>
        <p:spPr>
          <a:xfrm>
            <a:off x="3014133" y="5782733"/>
            <a:ext cx="1600201" cy="812800"/>
          </a:xfrm>
          <a:prstGeom prst="rect">
            <a:avLst/>
          </a:prstGeom>
          <a:solidFill>
            <a:schemeClr val="accent2"/>
          </a:solidFill>
          <a:ln>
            <a:solidFill>
              <a:schemeClr val="accent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pt-BR" sz="1100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Causa</a:t>
            </a:r>
          </a:p>
        </p:txBody>
      </p:sp>
      <p:cxnSp>
        <p:nvCxnSpPr>
          <p:cNvPr id="25" name="Conector: Angulado 24">
            <a:extLst>
              <a:ext uri="{FF2B5EF4-FFF2-40B4-BE49-F238E27FC236}">
                <a16:creationId xmlns:a16="http://schemas.microsoft.com/office/drawing/2014/main" id="{160A94AC-D748-44AA-9603-51592467EFFB}"/>
              </a:ext>
            </a:extLst>
          </p:cNvPr>
          <p:cNvCxnSpPr>
            <a:stCxn id="17" idx="0"/>
            <a:endCxn id="5" idx="1"/>
          </p:cNvCxnSpPr>
          <p:nvPr/>
        </p:nvCxnSpPr>
        <p:spPr>
          <a:xfrm rot="5400000" flipH="1" flipV="1">
            <a:off x="3075517" y="3431119"/>
            <a:ext cx="1299632" cy="1049865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Conector: Angulado 28">
            <a:extLst>
              <a:ext uri="{FF2B5EF4-FFF2-40B4-BE49-F238E27FC236}">
                <a16:creationId xmlns:a16="http://schemas.microsoft.com/office/drawing/2014/main" id="{ED3C402C-4A77-4004-ABC8-09CC59589A0A}"/>
              </a:ext>
            </a:extLst>
          </p:cNvPr>
          <p:cNvCxnSpPr>
            <a:cxnSpLocks/>
            <a:endCxn id="5" idx="2"/>
          </p:cNvCxnSpPr>
          <p:nvPr/>
        </p:nvCxnSpPr>
        <p:spPr>
          <a:xfrm rot="5400000" flipH="1" flipV="1">
            <a:off x="5738284" y="4201586"/>
            <a:ext cx="702733" cy="4231"/>
          </a:xfrm>
          <a:prstGeom prst="bentConnector3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Conector: Angulado 31">
            <a:extLst>
              <a:ext uri="{FF2B5EF4-FFF2-40B4-BE49-F238E27FC236}">
                <a16:creationId xmlns:a16="http://schemas.microsoft.com/office/drawing/2014/main" id="{657429C6-9F1B-401A-A8D4-0E9794C00259}"/>
              </a:ext>
            </a:extLst>
          </p:cNvPr>
          <p:cNvCxnSpPr>
            <a:endCxn id="5" idx="3"/>
          </p:cNvCxnSpPr>
          <p:nvPr/>
        </p:nvCxnSpPr>
        <p:spPr>
          <a:xfrm rot="16200000" flipV="1">
            <a:off x="7757584" y="3481917"/>
            <a:ext cx="1248832" cy="897467"/>
          </a:xfrm>
          <a:prstGeom prst="bentConnector2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8" name="Conector de Seta Reta 37">
            <a:extLst>
              <a:ext uri="{FF2B5EF4-FFF2-40B4-BE49-F238E27FC236}">
                <a16:creationId xmlns:a16="http://schemas.microsoft.com/office/drawing/2014/main" id="{4BF22CC2-4703-4634-8496-9AFFFF448789}"/>
              </a:ext>
            </a:extLst>
          </p:cNvPr>
          <p:cNvCxnSpPr/>
          <p:nvPr/>
        </p:nvCxnSpPr>
        <p:spPr>
          <a:xfrm flipV="1">
            <a:off x="6553200" y="5427132"/>
            <a:ext cx="0" cy="35560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Conector de Seta Reta 39">
            <a:extLst>
              <a:ext uri="{FF2B5EF4-FFF2-40B4-BE49-F238E27FC236}">
                <a16:creationId xmlns:a16="http://schemas.microsoft.com/office/drawing/2014/main" id="{05DBCDFC-9001-4AA1-9CE4-E6F3B71679A0}"/>
              </a:ext>
            </a:extLst>
          </p:cNvPr>
          <p:cNvCxnSpPr/>
          <p:nvPr/>
        </p:nvCxnSpPr>
        <p:spPr>
          <a:xfrm flipV="1">
            <a:off x="8153400" y="5427132"/>
            <a:ext cx="0" cy="355601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Conector de Seta Reta 59">
            <a:extLst>
              <a:ext uri="{FF2B5EF4-FFF2-40B4-BE49-F238E27FC236}">
                <a16:creationId xmlns:a16="http://schemas.microsoft.com/office/drawing/2014/main" id="{7225E036-C17C-424E-A12A-B4BF25C0EDD0}"/>
              </a:ext>
            </a:extLst>
          </p:cNvPr>
          <p:cNvCxnSpPr/>
          <p:nvPr/>
        </p:nvCxnSpPr>
        <p:spPr>
          <a:xfrm flipV="1">
            <a:off x="4377267" y="3852334"/>
            <a:ext cx="0" cy="1930399"/>
          </a:xfrm>
          <a:prstGeom prst="straightConnector1">
            <a:avLst/>
          </a:prstGeom>
          <a:ln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15953659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o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14</Words>
  <Application>Microsoft Office PowerPoint</Application>
  <PresentationFormat>Widescreen</PresentationFormat>
  <Paragraphs>12</Paragraphs>
  <Slides>1</Slides>
  <Notes>0</Notes>
  <HiddenSlides>0</HiddenSlides>
  <MMClips>0</MMClips>
  <ScaleCrop>false</ScaleCrop>
  <HeadingPairs>
    <vt:vector size="6" baseType="variant">
      <vt:variant>
        <vt:lpstr>Fontes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slides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Tema do Office</vt:lpstr>
      <vt:lpstr>Apresentação do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Apresentação do PowerPoint</dc:title>
  <dc:creator>Vania Mara de Souza e Silva</dc:creator>
  <cp:lastModifiedBy>Vania Mara de Souza e Silva</cp:lastModifiedBy>
  <cp:revision>4</cp:revision>
  <dcterms:created xsi:type="dcterms:W3CDTF">2024-09-26T14:19:52Z</dcterms:created>
  <dcterms:modified xsi:type="dcterms:W3CDTF">2024-09-26T15:17:31Z</dcterms:modified>
</cp:coreProperties>
</file>

<file path=docProps/thumbnail.jpeg>
</file>